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143500" type="screen16x9"/>
  <p:notesSz cx="9296400" cy="7010400"/>
  <p:embeddedFontLst>
    <p:embeddedFont>
      <p:font typeface="Open Sans" panose="020B0604020202020204" charset="0"/>
      <p:regular r:id="rId17"/>
      <p:bold r:id="rId18"/>
      <p:italic r:id="rId19"/>
      <p:boldItalic r:id="rId20"/>
    </p:embeddedFont>
    <p:embeddedFont>
      <p:font typeface="PT Sans Narrow" panose="020B0604020202020204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4E8C10-5612-4736-AF42-D9F823C296CD}" type="datetimeFigureOut">
              <a:rPr lang="en-CA" smtClean="0"/>
              <a:t>7/3/2020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D17C883-F99A-4612-A2A3-15A3B0B6C65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2307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0918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3187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85ac1c1306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85ac1c1306_0_32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0565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5ac1c130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5ac1c1306_0_24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497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85ac1c1306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85ac1c1306_0_38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648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5abc18045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5abc18045_0_225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1729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5abc18045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5abc18045_0_231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7656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5abc18045_0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5abc18045_0_237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0231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5abc18045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5abc18045_0_244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1919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5ac1c130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5ac1c1306_0_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7396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5ac1c130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5ac1c1306_0_12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0902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5ac1c130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5ac1c1306_0_6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0542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5ac1c1306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85ac1c1306_0_18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376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311700" y="1136950"/>
            <a:ext cx="8520600" cy="276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Conducting a Respiratory Assessment on a Spontaneously Breathing Patient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Evaluation of Orthopnea </a:t>
            </a:r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following are examples of questions to ask in evaluating orthopnea: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“Do you wake up at night with SOB?”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“Does your nighttime SOB get better after you sit up on the side of your bed or in a chair?”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“Do you get SOB when lying down to take a nap?”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 “Do you use extra pillows behind your head and back to help you not get SOB at night or during a nap?” 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“How many pillows do you need to keep you from getting SOB at night or when taking a nap?”</a:t>
            </a:r>
            <a:endParaRPr sz="14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3</a:t>
            </a:r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1"/>
          </p:nvPr>
        </p:nvSpPr>
        <p:spPr>
          <a:xfrm>
            <a:off x="311700" y="1081150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Mr. Jingle is a 73 year old male. He was referred to you at the BC Cancer Agency because he is experiencing SOB.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PMH: laryngeal cancer requiring radiation- now healthy, previous broken femur, depression, ex- smoker of 50 years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doctor asks you to perform a Home Oxygen assessment </a:t>
            </a:r>
            <a:br>
              <a:rPr lang="en"/>
            </a:br>
            <a:r>
              <a:rPr lang="en"/>
              <a:t>for the patient’s dyspnea. But the patient does not qualify. </a:t>
            </a:r>
            <a:br>
              <a:rPr lang="en"/>
            </a:br>
            <a:r>
              <a:rPr lang="en"/>
              <a:t>What could be the source of his SOB? How will you ask </a:t>
            </a:r>
            <a:br>
              <a:rPr lang="en"/>
            </a:br>
            <a:r>
              <a:rPr lang="en"/>
              <a:t>questions?</a:t>
            </a:r>
            <a:endParaRPr/>
          </a:p>
        </p:txBody>
      </p:sp>
      <p:pic>
        <p:nvPicPr>
          <p:cNvPr id="122" name="Google Shape;12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2063" y="2362788"/>
            <a:ext cx="1743075" cy="2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Evaluating Dyspnea </a:t>
            </a:r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7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following are examples of questions to ask in evaluating dyspnea: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“How far can you walk before you feel short of breath?”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“How many flights of stairs can you climb before you experience SOB?”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“How far can you walk when walking as fast as your spouse?”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 there anything you do that makes the SOB worse?”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 there anything you do that makes the SOB better?”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“How long does the SOB last after you stop to rest?”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 the SOB worse at any particular time of the day?”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 the SOB worse at any particular time of the year?”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Causes of Breathlessness </a:t>
            </a:r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311700" y="1152425"/>
            <a:ext cx="8520600" cy="38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Infection /pneumonia, deconditioning, anemia, cachexia, hypoxia, Surgery causes pain, reduced </a:t>
            </a:r>
            <a:r>
              <a:rPr lang="en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ventilatory </a:t>
            </a:r>
            <a:r>
              <a:rPr lang="en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capacity, reserve, and diffusion. Chemotherapy can cause: CHF, pericardial effusion, endocardial fibrosis, myocardial ischemia, lung fibrosis. Radiation can cause pericardial effusion/constriction, thickening of pericardium, lung fibrosis. Smoking (current or history of). Anxiety, fear surrounding illness, depression. 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Lung co-morbidities </a:t>
            </a:r>
            <a:r>
              <a:rPr lang="en" sz="15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affecting:</a:t>
            </a:r>
            <a:endParaRPr sz="15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Hyperinflation (COPD, asthma)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Deadspace  (COPD, pulmonary valvular disorders)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lung compliance (fibrosis following P.E., Chemo, Radiation, drugs)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tumor blocking airways,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pleural effusions, pleural disease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Compliance of chest wall/diaphragm,(ascities, hepatomegaly, chest wall tumor, obesity)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pulmonary congestion, (PE, heart fail, pericardial effusion, Pulm HTN, ILD)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 dirty="0"/>
          </a:p>
        </p:txBody>
      </p:sp>
      <p:pic>
        <p:nvPicPr>
          <p:cNvPr id="135" name="Google Shape;13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1725" y="2438025"/>
            <a:ext cx="1792275" cy="193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body" idx="1"/>
          </p:nvPr>
        </p:nvSpPr>
        <p:spPr>
          <a:xfrm>
            <a:off x="311700" y="468600"/>
            <a:ext cx="8520600" cy="42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may be asked to conduct a full respiratory assessment on a spontaneously breathing patient in the following situations:</a:t>
            </a:r>
            <a:endParaRPr sz="21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5125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150"/>
              <a:buFont typeface="Times New Roman"/>
              <a:buChar char="●"/>
            </a:pPr>
            <a:r>
              <a:rPr lang="en" sz="21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ER.</a:t>
            </a:r>
            <a:endParaRPr sz="21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51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0"/>
              <a:buFont typeface="Times New Roman"/>
              <a:buChar char="●"/>
            </a:pPr>
            <a:r>
              <a:rPr lang="en" sz="21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Getting called by a wards RN to see a patient the RN is worried about.</a:t>
            </a:r>
            <a:endParaRPr sz="21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51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0"/>
              <a:buFont typeface="Times New Roman"/>
              <a:buChar char="●"/>
            </a:pPr>
            <a:r>
              <a:rPr lang="en" sz="21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 extubation. </a:t>
            </a:r>
            <a:endParaRPr sz="21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51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0"/>
              <a:buFont typeface="Times New Roman"/>
              <a:buChar char="●"/>
            </a:pPr>
            <a:r>
              <a:rPr lang="en" sz="21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Assist anesthesiologist in conducting an airway assessment prior OR.</a:t>
            </a:r>
            <a:endParaRPr sz="21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1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how do you do it?  </a:t>
            </a:r>
            <a:endParaRPr sz="21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1</a:t>
            </a: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11700" y="1111000"/>
            <a:ext cx="85206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are in ER and the triage RN calls you with the following: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Mr. Trudell is a 47 year old who came to ER after 3 days of feeling SOB, sounds wheezy and says he has a dry cough and feels like coffee helps him feel slightly less SOB. His family doctor prescribed ventolin but the SOB is getting worse.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PMH</a:t>
            </a:r>
            <a:r>
              <a:rPr lang="en"/>
              <a:t>: childhood asthma, pollen allergy, </a:t>
            </a:r>
            <a:br>
              <a:rPr lang="en"/>
            </a:br>
            <a:r>
              <a:rPr lang="en"/>
              <a:t>previous concussion.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What will you assess?</a:t>
            </a:r>
            <a:endParaRPr/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6550" y="2777475"/>
            <a:ext cx="2301450" cy="2297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Assessment Rules</a:t>
            </a:r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6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you approach the patient, assess what the patient looks like overall: comfortable? calm? eating? drinking? talking? Distressed?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Introduce self to patient, assess and ask: 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Assess level of consciousness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would you describe your SOB?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causes you to feel SOB?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improves your SOB?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Cough and sputum production 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 of max sputum production “when do you cough up the most”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 sputum production “when do you cough up the least”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 the patient to cough and assess quality of cough: strong, moderate, weak, productive? non productive?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Assessment Rules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inspection to identify the following: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Patient position: 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lvl="4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AutoNum type="alphaLcPeriod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supine, semi-fowlers, fowlers?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RR and Breathing Pattern: 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lvl="4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AutoNum type="alphaLcPeriod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slow and deep, fast and shallow, do they cough on deep inhalation? Apneas? 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they able to lay flat?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WOB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Cyanosis? clubbing? diaphoresis? edema?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Ability to speak in full sentences? How many words per sentence?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Assessment Rules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Chest assessment: 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Auscultate breath sounds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lvl="4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AutoNum type="alphaLcPeriod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air entry equal? Adventitious sounds? Biphasic?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Chest shape abnormalities?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Chest wall movement: 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0" lvl="4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AutoNum type="alphaLcPeriod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accessory muscle use, paradoxical abdominal breathing?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434176"/>
            <a:ext cx="8520600" cy="4134849"/>
          </a:xfrm>
        </p:spPr>
        <p:txBody>
          <a:bodyPr/>
          <a:lstStyle/>
          <a:p>
            <a:pPr marL="114300" indent="0">
              <a:buNone/>
            </a:pPr>
            <a:r>
              <a:rPr lang="en-CA" dirty="0" smtClean="0"/>
              <a:t>Patient received in Fowler’s position. Awake, alert and appropriate. On 2lpm NP, SpO2= 94%, RR= 24bpm, BP= 127/84 mmHg, Temp= 37.4. Patient is able to speak in 4 word sentences, has nasal flaring and states that he feels SOB. O/A </a:t>
            </a:r>
            <a:r>
              <a:rPr lang="en-CA" dirty="0" err="1" smtClean="0"/>
              <a:t>bilat</a:t>
            </a:r>
            <a:r>
              <a:rPr lang="en-CA" dirty="0" smtClean="0"/>
              <a:t> </a:t>
            </a:r>
            <a:r>
              <a:rPr lang="en-CA" dirty="0" err="1" smtClean="0"/>
              <a:t>equl</a:t>
            </a:r>
            <a:r>
              <a:rPr lang="en-CA" dirty="0" smtClean="0"/>
              <a:t> A/E T/O, Br/S exp. Wheezes T/O. Patient has a moderate spontaneous non-productive cough and states that he is not producing sputum. Gave 5mg Ventolin and 5 mcg </a:t>
            </a:r>
            <a:r>
              <a:rPr lang="en-CA" dirty="0" err="1" smtClean="0"/>
              <a:t>Atrovent</a:t>
            </a:r>
            <a:r>
              <a:rPr lang="en-CA" dirty="0" smtClean="0"/>
              <a:t> neb x 3. Post bronchodilators Br/S clear and patient states that he feels less SOB. Nasal flaring resolved. O/A………..Vitals……………….. </a:t>
            </a:r>
          </a:p>
          <a:p>
            <a:pPr marL="114300" indent="0">
              <a:buNone/>
            </a:pPr>
            <a:r>
              <a:rPr lang="en-CA" dirty="0" smtClean="0"/>
              <a:t>Plan:……………………….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422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2:</a:t>
            </a:r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49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Mrs Keller is a 67 year old female. She comes to ER with increased tiredness, feeling “puffy”, unable to sleep through the night and finds that she sleeps better in her rocking chair.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/>
              <a:t>PMH</a:t>
            </a:r>
            <a:r>
              <a:rPr lang="en" dirty="0"/>
              <a:t>: </a:t>
            </a:r>
            <a:r>
              <a:rPr lang="en" dirty="0" smtClean="0"/>
              <a:t>obesety, </a:t>
            </a:r>
            <a:r>
              <a:rPr lang="en" dirty="0"/>
              <a:t>anxiety, chronic back pain post</a:t>
            </a:r>
            <a:br>
              <a:rPr lang="en" dirty="0"/>
            </a:br>
            <a:r>
              <a:rPr lang="en" dirty="0"/>
              <a:t>MVA 20 years ago.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What do you think is going on?</a:t>
            </a:r>
            <a:endParaRPr dirty="0"/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1201" y="2263150"/>
            <a:ext cx="3087626" cy="268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Dyspneas </a:t>
            </a:r>
            <a:endParaRPr/>
          </a:p>
        </p:txBody>
      </p:sp>
      <p:pic>
        <p:nvPicPr>
          <p:cNvPr id="109" name="Google Shape;109;p20"/>
          <p:cNvPicPr preferRelativeResize="0"/>
          <p:nvPr/>
        </p:nvPicPr>
        <p:blipFill rotWithShape="1">
          <a:blip r:embed="rId3">
            <a:alphaModFix/>
          </a:blip>
          <a:srcRect r="-19033" b="-867"/>
          <a:stretch/>
        </p:blipFill>
        <p:spPr>
          <a:xfrm>
            <a:off x="2528700" y="226325"/>
            <a:ext cx="5364101" cy="483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965</Words>
  <Application>Microsoft Office PowerPoint</Application>
  <PresentationFormat>On-screen Show (16:9)</PresentationFormat>
  <Paragraphs>91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Open Sans</vt:lpstr>
      <vt:lpstr>PT Sans Narrow</vt:lpstr>
      <vt:lpstr>Times New Roman</vt:lpstr>
      <vt:lpstr>Arial</vt:lpstr>
      <vt:lpstr>Tropic</vt:lpstr>
      <vt:lpstr>Conducting a Respiratory Assessment on a Spontaneously Breathing Patient </vt:lpstr>
      <vt:lpstr>PowerPoint Presentation</vt:lpstr>
      <vt:lpstr>CASE 1</vt:lpstr>
      <vt:lpstr>General Assessment Rules</vt:lpstr>
      <vt:lpstr>General Assessment Rules </vt:lpstr>
      <vt:lpstr>General Assessment Rules </vt:lpstr>
      <vt:lpstr>PowerPoint Presentation</vt:lpstr>
      <vt:lpstr>CASE 2:</vt:lpstr>
      <vt:lpstr>Dyspneas </vt:lpstr>
      <vt:lpstr>Evaluation of Orthopnea </vt:lpstr>
      <vt:lpstr>CASE 3</vt:lpstr>
      <vt:lpstr>Evaluating Dyspnea </vt:lpstr>
      <vt:lpstr>Causes of Breathlessness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a Respiratory Assessment on a Spontaneously Breathing Patient </dc:title>
  <dc:creator>Soni, Iliana [VCH]</dc:creator>
  <cp:lastModifiedBy>Musinova, Iliana [VA]</cp:lastModifiedBy>
  <cp:revision>6</cp:revision>
  <cp:lastPrinted>2020-07-03T20:52:09Z</cp:lastPrinted>
  <dcterms:modified xsi:type="dcterms:W3CDTF">2020-07-03T20:52:11Z</dcterms:modified>
</cp:coreProperties>
</file>