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14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5143500" type="screen16x9"/>
  <p:notesSz cx="6858000" cy="9144000"/>
  <p:embeddedFontLst>
    <p:embeddedFont>
      <p:font typeface="Open Sans" panose="020B0604020202020204" charset="0"/>
      <p:regular r:id="rId15"/>
      <p:bold r:id="rId16"/>
      <p:italic r:id="rId17"/>
      <p:boldItalic r:id="rId18"/>
    </p:embeddedFont>
    <p:embeddedFont>
      <p:font typeface="PT Sans Narrow" panose="020B060402020202020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7" d="100"/>
          <a:sy n="157" d="100"/>
        </p:scale>
        <p:origin x="-29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50320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8c9828c5c6_0_3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8c9828c5c6_0_3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https://youtu.be/t8YWz8o5HYQ</a:t>
            </a:r>
            <a:endParaRPr sz="18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8c9decc72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8c9decc72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8c9828c5c6_0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8c9828c5c6_0_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c9decc72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c9decc72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8c9828c5c6_0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8c9828c5c6_0_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8c9828c5c6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8c9828c5c6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8c9828c5c6_0_2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8c9828c5c6_0_2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8c9828c5c6_0_2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8c9828c5c6_0_2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8c9828c5c6_0_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8c9828c5c6_0_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8c9828c5c6_0_2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8c9828c5c6_0_2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6" name="Google Shape;56;p14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7" name="Google Shape;57;p14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58" name="Google Shape;58;p1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" name="Google Shape;59;p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60" name="Google Shape;60;p14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61" name="Google Shape;61;p1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2" name="Google Shape;62;p1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63" name="Google Shape;63;p14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3" name="Google Shape;103;p23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4" name="Google Shape;104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2" name="Google Shape;92;p2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3" name="Google Shape;93;p21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4" name="Google Shape;94;p21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5" name="Google Shape;95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99" name="Google Shape;99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8YWz8o5HY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5" descr="Viviana visits a hospital to talk to a respiratory therapist, who looks after the breathing portion of a patient’s life support. He is part of a multi-disciplinary team that helps patients regain their health, one of the many rewarding aspects of his job." title="Respiratory Therapist (Episode 102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89125" y="0"/>
            <a:ext cx="6858052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Causes of Breathlessness </a:t>
            </a:r>
            <a:endParaRPr/>
          </a:p>
        </p:txBody>
      </p:sp>
      <p:sp>
        <p:nvSpPr>
          <p:cNvPr id="163" name="Google Shape;163;p33"/>
          <p:cNvSpPr txBox="1">
            <a:spLocks noGrp="1"/>
          </p:cNvSpPr>
          <p:nvPr>
            <p:ph type="body" idx="1"/>
          </p:nvPr>
        </p:nvSpPr>
        <p:spPr>
          <a:xfrm>
            <a:off x="311700" y="1152425"/>
            <a:ext cx="8520600" cy="383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-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Deconditioning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-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Anemia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-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Cachexia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-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Hypoxia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-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Chemotherapy can cause: CHF, pericardial effusion, endocardial fibrosis, myocardial ischemia, lung fibrosis. 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-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Radiation can cause pericardial effusion/constriction, thickening of pericardium, lung fibrosis. 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-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Smoking (current or history of)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-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Anxiety, fear surrounding illness, depression. 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400"/>
          </a:p>
        </p:txBody>
      </p:sp>
      <p:pic>
        <p:nvPicPr>
          <p:cNvPr id="164" name="Google Shape;164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4275" y="445025"/>
            <a:ext cx="1792275" cy="193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Lung Sources </a:t>
            </a:r>
            <a:endParaRPr/>
          </a:p>
        </p:txBody>
      </p:sp>
      <p:sp>
        <p:nvSpPr>
          <p:cNvPr id="170" name="Google Shape;170;p3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Hyperinflation (COPD, asthma)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Deadspace  (COPD, pulmonary valvular disorders)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Lung compliance (fibrosis following P.E., Chemo, Radiation, drugs)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Tumor blocking airways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pleural effusions, pleural disease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Compliance of chest wall/diaphragm,(ascities, hepatomegaly, chest wall tumor, obesity)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Pulmonary congestion, (PE, heart fail, pericardial effusion, Pulm HTN, ILD)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20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381505"/>
            <a:ext cx="8520600" cy="4426665"/>
          </a:xfrm>
        </p:spPr>
        <p:txBody>
          <a:bodyPr/>
          <a:lstStyle/>
          <a:p>
            <a:r>
              <a:rPr lang="en-CA" sz="5000" dirty="0" smtClean="0"/>
              <a:t>IN THE MESSAGE BOX, PLEASE TYPE:</a:t>
            </a:r>
            <a:br>
              <a:rPr lang="en-CA" sz="5000" dirty="0" smtClean="0"/>
            </a:br>
            <a:r>
              <a:rPr lang="en-CA" sz="5000" dirty="0" smtClean="0"/>
              <a:t/>
            </a:r>
            <a:br>
              <a:rPr lang="en-CA" sz="5000" dirty="0" smtClean="0"/>
            </a:br>
            <a:r>
              <a:rPr lang="en-CA" sz="5000" dirty="0" smtClean="0"/>
              <a:t>ONE STRENGTH</a:t>
            </a:r>
            <a:br>
              <a:rPr lang="en-CA" sz="5000" dirty="0" smtClean="0"/>
            </a:br>
            <a:r>
              <a:rPr lang="en-CA" sz="5000" dirty="0" smtClean="0"/>
              <a:t/>
            </a:r>
            <a:br>
              <a:rPr lang="en-CA" sz="5000" dirty="0" smtClean="0"/>
            </a:br>
            <a:r>
              <a:rPr lang="en-CA" sz="5000" dirty="0" smtClean="0"/>
              <a:t>ONE AREA FOR IMPROVEMENT </a:t>
            </a:r>
            <a:endParaRPr lang="en-CA" sz="5000" dirty="0"/>
          </a:p>
        </p:txBody>
      </p:sp>
    </p:spTree>
    <p:extLst>
      <p:ext uri="{BB962C8B-B14F-4D97-AF65-F5344CB8AC3E}">
        <p14:creationId xmlns:p14="http://schemas.microsoft.com/office/powerpoint/2010/main" val="45087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6"/>
          <p:cNvSpPr txBox="1">
            <a:spLocks noGrp="1"/>
          </p:cNvSpPr>
          <p:nvPr>
            <p:ph type="ctrTitle"/>
          </p:nvPr>
        </p:nvSpPr>
        <p:spPr>
          <a:xfrm>
            <a:off x="134975" y="1354325"/>
            <a:ext cx="8520600" cy="256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Assessment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Breathlessness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42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On your mobile device please go to:</a:t>
            </a:r>
            <a:endParaRPr sz="4000" b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5000" b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KAHOOT.IT</a:t>
            </a:r>
            <a:endParaRPr sz="5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6000" dirty="0" smtClean="0"/>
              <a:t>When would you need to perform a breathlessness assessment?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363665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8"/>
          <p:cNvSpPr txBox="1">
            <a:spLocks noGrp="1"/>
          </p:cNvSpPr>
          <p:nvPr>
            <p:ph type="body" idx="1"/>
          </p:nvPr>
        </p:nvSpPr>
        <p:spPr>
          <a:xfrm>
            <a:off x="311700" y="3861250"/>
            <a:ext cx="8520600" cy="8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1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1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27" name="Google Shape;127;p28"/>
          <p:cNvSpPr/>
          <p:nvPr/>
        </p:nvSpPr>
        <p:spPr>
          <a:xfrm>
            <a:off x="6976350" y="1266750"/>
            <a:ext cx="1593600" cy="15075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Emergency Department </a:t>
            </a:r>
            <a:endParaRPr/>
          </a:p>
        </p:txBody>
      </p:sp>
      <p:sp>
        <p:nvSpPr>
          <p:cNvPr id="128" name="Google Shape;128;p28"/>
          <p:cNvSpPr/>
          <p:nvPr/>
        </p:nvSpPr>
        <p:spPr>
          <a:xfrm>
            <a:off x="4941475" y="152125"/>
            <a:ext cx="1563900" cy="15075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Wards</a:t>
            </a:r>
            <a:endParaRPr/>
          </a:p>
        </p:txBody>
      </p:sp>
      <p:sp>
        <p:nvSpPr>
          <p:cNvPr id="129" name="Google Shape;129;p28"/>
          <p:cNvSpPr/>
          <p:nvPr/>
        </p:nvSpPr>
        <p:spPr>
          <a:xfrm>
            <a:off x="2593675" y="1136550"/>
            <a:ext cx="1745400" cy="16377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removing the patient’s breathing tube</a:t>
            </a:r>
            <a:endParaRPr/>
          </a:p>
        </p:txBody>
      </p:sp>
      <p:sp>
        <p:nvSpPr>
          <p:cNvPr id="130" name="Google Shape;130;p28"/>
          <p:cNvSpPr/>
          <p:nvPr/>
        </p:nvSpPr>
        <p:spPr>
          <a:xfrm>
            <a:off x="500650" y="152125"/>
            <a:ext cx="1563900" cy="15075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Prior to surgery </a:t>
            </a:r>
            <a:endParaRPr/>
          </a:p>
        </p:txBody>
      </p:sp>
      <p:sp>
        <p:nvSpPr>
          <p:cNvPr id="131" name="Google Shape;131;p28"/>
          <p:cNvSpPr/>
          <p:nvPr/>
        </p:nvSpPr>
        <p:spPr>
          <a:xfrm>
            <a:off x="2093600" y="3861250"/>
            <a:ext cx="5201400" cy="6810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So how do you do it?</a:t>
            </a:r>
            <a:endParaRPr sz="39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1</a:t>
            </a:r>
            <a:endParaRPr/>
          </a:p>
        </p:txBody>
      </p:sp>
      <p:sp>
        <p:nvSpPr>
          <p:cNvPr id="137" name="Google Shape;137;p29"/>
          <p:cNvSpPr txBox="1">
            <a:spLocks noGrp="1"/>
          </p:cNvSpPr>
          <p:nvPr>
            <p:ph type="body" idx="1"/>
          </p:nvPr>
        </p:nvSpPr>
        <p:spPr>
          <a:xfrm>
            <a:off x="311700" y="1111000"/>
            <a:ext cx="85206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are in the emergency department and the nurse calls you with the following: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Mr. Trudell is a 47 year old who came to emerg after 3 days of feeling SOB, sounds wheezy and says he has a dry cough and feels like coffee helps him feel slightly less SOB. His family doctor prescribed ventolin but the SOB is getting worse.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Past Medical History</a:t>
            </a:r>
            <a:r>
              <a:rPr lang="en"/>
              <a:t>: childhood asthma, pollen allergy.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What will you assess?</a:t>
            </a:r>
            <a:endParaRPr/>
          </a:p>
        </p:txBody>
      </p:sp>
      <p:pic>
        <p:nvPicPr>
          <p:cNvPr id="138" name="Google Shape;13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0675" y="3121050"/>
            <a:ext cx="1957324" cy="195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Assessment Rules</a:t>
            </a:r>
            <a:endParaRPr/>
          </a:p>
        </p:txBody>
      </p:sp>
      <p:sp>
        <p:nvSpPr>
          <p:cNvPr id="144" name="Google Shape;144;p30"/>
          <p:cNvSpPr txBox="1">
            <a:spLocks noGrp="1"/>
          </p:cNvSpPr>
          <p:nvPr>
            <p:ph type="body" idx="1"/>
          </p:nvPr>
        </p:nvSpPr>
        <p:spPr>
          <a:xfrm>
            <a:off x="311700" y="1048975"/>
            <a:ext cx="8520600" cy="36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Assess level of consciousness</a:t>
            </a:r>
            <a:b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would you describe your SOB?</a:t>
            </a:r>
            <a:b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causes you to feel SOB?</a:t>
            </a:r>
            <a:b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improves your SOB?</a:t>
            </a:r>
            <a:b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Cough and sputum production </a:t>
            </a:r>
            <a:b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 of max sputum production “when do you cough up the most”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2702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Times New Roman"/>
              <a:buChar char="●"/>
            </a:pPr>
            <a:r>
              <a:rPr lang="en" sz="15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 sputum production “when do you cough up the least”</a:t>
            </a: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2</a:t>
            </a:r>
            <a:endParaRPr/>
          </a:p>
        </p:txBody>
      </p:sp>
      <p:sp>
        <p:nvSpPr>
          <p:cNvPr id="150" name="Google Shape;150;p31"/>
          <p:cNvSpPr txBox="1">
            <a:spLocks noGrp="1"/>
          </p:cNvSpPr>
          <p:nvPr>
            <p:ph type="body" idx="1"/>
          </p:nvPr>
        </p:nvSpPr>
        <p:spPr>
          <a:xfrm>
            <a:off x="311700" y="1081150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Mr. Jingle is a 73 year old male. He was referred to you at the BC Cancer Agency because he is experiencing SOB.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PMH: laryngeal cancer requiring radiation- now healthy, previous broken femur, depression, ex- smoker of 50 years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doctor asks you to conduct a respiratory assessment.</a:t>
            </a:r>
            <a:br>
              <a:rPr lang="en"/>
            </a:br>
            <a:r>
              <a:rPr lang="en"/>
              <a:t>What could be the source of his SOB? How will you ask </a:t>
            </a:r>
            <a:br>
              <a:rPr lang="en"/>
            </a:br>
            <a:r>
              <a:rPr lang="en"/>
              <a:t>questions?</a:t>
            </a:r>
            <a:endParaRPr/>
          </a:p>
        </p:txBody>
      </p:sp>
      <p:pic>
        <p:nvPicPr>
          <p:cNvPr id="151" name="Google Shape;15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2063" y="2362788"/>
            <a:ext cx="1743075" cy="261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Evaluating Shortness of Breath</a:t>
            </a:r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76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following are examples of questions to ask in evaluating SOB: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“How far can you walk before you feel short of breath?”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“How many flights of stairs can you climb before you experience SOB?”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“How far can you walk when walking as fast as your spouse?”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“Is there anything you do that makes the SOB worse?”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“Is there anything you do that makes the SOB better?”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“How long does the SOB last after you stop to rest?”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“Is the SOB worse at any particular time of the day?”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-333375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50"/>
              <a:buFont typeface="Times New Roman"/>
              <a:buAutoNum type="arabicPeriod"/>
            </a:pPr>
            <a:r>
              <a:rPr lang="en" sz="165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“Is the SOB worse at any particular time of the year?”</a:t>
            </a:r>
            <a:endParaRPr sz="16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0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55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442</Words>
  <Application>Microsoft Office PowerPoint</Application>
  <PresentationFormat>On-screen Show (16:9)</PresentationFormat>
  <Paragraphs>66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Open Sans</vt:lpstr>
      <vt:lpstr>PT Sans Narrow</vt:lpstr>
      <vt:lpstr>Times New Roman</vt:lpstr>
      <vt:lpstr>Tropic</vt:lpstr>
      <vt:lpstr>PowerPoint Presentation</vt:lpstr>
      <vt:lpstr>Assessment  of  Breathlessness</vt:lpstr>
      <vt:lpstr>On your mobile device please go to:  KAHOOT.IT</vt:lpstr>
      <vt:lpstr>When would you need to perform a breathlessness assessment?</vt:lpstr>
      <vt:lpstr>PowerPoint Presentation</vt:lpstr>
      <vt:lpstr>CASE 1</vt:lpstr>
      <vt:lpstr>General Assessment Rules</vt:lpstr>
      <vt:lpstr>CASE 2</vt:lpstr>
      <vt:lpstr>Evaluating Shortness of Breath</vt:lpstr>
      <vt:lpstr>Causes of Breathlessness </vt:lpstr>
      <vt:lpstr>Lung Sources </vt:lpstr>
      <vt:lpstr>IN THE MESSAGE BOX, PLEASE TYPE:  ONE STRENGTH  ONE AREA FOR IMPROVEMENT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Soni, Iliana [VCH]</dc:creator>
  <cp:lastModifiedBy>Soni, Iliana [VA]</cp:lastModifiedBy>
  <cp:revision>7</cp:revision>
  <dcterms:modified xsi:type="dcterms:W3CDTF">2020-07-23T14:51:54Z</dcterms:modified>
</cp:coreProperties>
</file>